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4A945-D667-6D46-B354-89EEEC962230}" type="datetimeFigureOut">
              <a:rPr lang="en-US" smtClean="0"/>
              <a:t>2/28/14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977A7-4108-DE4D-B831-7F1CAD495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World</a:t>
            </a:r>
            <a:r>
              <a:rPr lang="en-US" baseline="0" dirty="0" smtClean="0"/>
              <a:t> map with alumni countries designated in 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CA803-7F67-4C0D-A1E5-5626435019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1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9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1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5724-1964-D046-B4C5-E3BF186CB255}" type="datetimeFigureOut">
              <a:rPr lang="en-US" smtClean="0"/>
              <a:t>2/28/14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397D-AD2C-A945-8903-8C2178A70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USC Gould Globalized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431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USC Gould School of Law is now one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largest of the top law schools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graduate/international student enrollments</a:t>
            </a:r>
          </a:p>
          <a:p>
            <a:pPr marL="457200" lvl="1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graduate/international law programs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291 students enrolled in current 2013-14 academic year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50" y="3599259"/>
            <a:ext cx="4933950" cy="1850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8200" y="3599259"/>
            <a:ext cx="2775348" cy="18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1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Program Offerings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950" y="1514476"/>
            <a:ext cx="4133850" cy="4133850"/>
          </a:xfrm>
        </p:spPr>
        <p:txBody>
          <a:bodyPr/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Master of Laws (LL.M.)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Master of Comparative Law (M.C.L.)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Law Certificate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Entertainment Law Certificate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Summer Law &amp; English Program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Visiting International Program for Lawyers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Study Abroad Exchange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Hong Kong</a:t>
            </a: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Bocconi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Bond University</a:t>
            </a: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Fundação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Getúlio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Vargas University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Jean Moulin Lyon III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50" y="1181102"/>
            <a:ext cx="233585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521" y="2376903"/>
            <a:ext cx="3101795" cy="2029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105" y="4010026"/>
            <a:ext cx="283972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USC Gould &amp; The World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215" y="1209652"/>
            <a:ext cx="5689720" cy="372432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752975"/>
            <a:ext cx="9144000" cy="96043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1,253 alumni from 67 countries worldwide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4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Road Ahead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29125" cy="4114800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 of existing programs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Launch of new graduate/international programs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LLM Program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Certificate Programs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 Certificate Programs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Summer Programs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Non-lawyer Programs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Maintain/improve our quality measures &amp; rigorous admission standards across all programs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550" y="1246187"/>
            <a:ext cx="28638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7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0575" y="1581152"/>
            <a:ext cx="4143375" cy="4143374"/>
          </a:xfrm>
        </p:spPr>
        <p:txBody>
          <a:bodyPr>
            <a:no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contact with key constituents</a:t>
            </a:r>
          </a:p>
          <a:p>
            <a:pPr lvl="1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is critical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Listen to partners, students &amp; the market</a:t>
            </a:r>
          </a:p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an eye on the competition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 nimble &amp; ready to react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Evaluate &amp; assess recruiting plans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Budget management &amp; careful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essential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International education partners </a:t>
            </a:r>
          </a:p>
          <a:p>
            <a:pPr lvl="1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Not always explicit about their wants, needs and issues</a:t>
            </a:r>
          </a:p>
          <a:p>
            <a:pPr marL="457200" lvl="1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2107059"/>
            <a:ext cx="4314825" cy="24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8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211</Words>
  <Application>Microsoft Macintosh PowerPoint</Application>
  <PresentationFormat>On-screen Show (4:3)</PresentationFormat>
  <Paragraphs>41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USC Gould Globalized</vt:lpstr>
      <vt:lpstr>Current Program Offerings</vt:lpstr>
      <vt:lpstr>USC Gould &amp; The World</vt:lpstr>
      <vt:lpstr>The Road Ahead</vt:lpstr>
      <vt:lpstr>Lessons Learned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 Gould Globalized</dc:title>
  <dc:creator>Patti Riley</dc:creator>
  <cp:lastModifiedBy>Patti Riley</cp:lastModifiedBy>
  <cp:revision>2</cp:revision>
  <dcterms:created xsi:type="dcterms:W3CDTF">2014-02-28T23:12:38Z</dcterms:created>
  <dcterms:modified xsi:type="dcterms:W3CDTF">2014-03-01T00:33:09Z</dcterms:modified>
</cp:coreProperties>
</file>