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1" r:id="rId4"/>
    <p:sldId id="264" r:id="rId5"/>
    <p:sldId id="267" r:id="rId6"/>
    <p:sldId id="269" r:id="rId7"/>
    <p:sldId id="270" r:id="rId8"/>
    <p:sldId id="268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A8E61-186B-466F-AB86-D0E7583DAAB6}" type="datetimeFigureOut">
              <a:rPr lang="en-US" smtClean="0"/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884345-8AE0-41EF-A102-DF16606C0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A285DB-BB19-411D-A04C-8FAE4250B232}" type="datetimeFigureOut">
              <a:rPr lang="en-US" smtClean="0"/>
              <a:t>2/28/14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BCA803-7F67-4C0D-A1E5-56264350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1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</a:t>
            </a:r>
            <a:r>
              <a:rPr lang="en-US" baseline="0" dirty="0" smtClean="0"/>
              <a:t> map with alumni countries designated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CA803-7F67-4C0D-A1E5-5626435019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D26D37-2C5B-4935-B067-94A7E88F2419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B8DBE-0734-47D6-835F-731C03196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6457796"/>
            <a:ext cx="1822126" cy="15482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0" y="6457796"/>
            <a:ext cx="1822126" cy="154821"/>
          </a:xfrm>
          <a:prstGeom prst="rect">
            <a:avLst/>
          </a:prstGeom>
        </p:spPr>
      </p:pic>
      <p:pic>
        <p:nvPicPr>
          <p:cNvPr id="10" name="Picture 9" descr="2L_201c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657" y="6155273"/>
            <a:ext cx="2849563" cy="3587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14701" y="390526"/>
            <a:ext cx="9129299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Global Annenberg </a:t>
            </a:r>
            <a:endParaRPr kumimoji="0" lang="en-US" sz="3600" b="1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14701" y="4973101"/>
            <a:ext cx="9129299" cy="749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Provost Faculty Senate Retreat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i="1" u="none" strike="noStrike" kern="1200" cap="none" spc="0" normalizeH="0" baseline="0" noProof="0" dirty="0" smtClean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kumimoji="0" lang="en-US" sz="2000" i="1" u="none" strike="noStrike" kern="1200" cap="none" spc="0" normalizeH="0" baseline="0" noProof="0" dirty="0" smtClean="0"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32" y="1998134"/>
            <a:ext cx="3558119" cy="265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Becoming Global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9" y="1231902"/>
            <a:ext cx="4143375" cy="4114800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Long history of international programs—over 40 years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strategy developed about 15 years ago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number of students who have an internationa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 experience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bring an explicit global perspective to teaching and research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66" y="1646767"/>
            <a:ext cx="462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Partners:</a:t>
            </a:r>
            <a:endParaRPr lang="en-US" sz="3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39805"/>
            <a:ext cx="4352925" cy="410527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broad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programs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programs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graduate and undergraduate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Student Exchanges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Visiting Graduate Students and Scholars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 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4" y="1147233"/>
            <a:ext cx="3268134" cy="2451101"/>
          </a:xfrm>
          <a:prstGeom prst="rect">
            <a:avLst/>
          </a:prstGeom>
        </p:spPr>
      </p:pic>
      <p:pic>
        <p:nvPicPr>
          <p:cNvPr id="7" name="Picture 6" descr="Screenshot 2014-02-28 13.2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3598334"/>
            <a:ext cx="3268134" cy="21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World to USC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Glob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r="27842"/>
          <a:stretch>
            <a:fillRect/>
          </a:stretch>
        </p:blipFill>
        <p:spPr>
          <a:xfrm>
            <a:off x="1049866" y="1430863"/>
            <a:ext cx="2946399" cy="391799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354664"/>
            <a:ext cx="4352925" cy="41052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Education Programs with IGOs/NGOs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Institute in Public Diplomacy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 Bank/Annenberg Schools Summer Institute on Reform Communication and Governance</a:t>
            </a:r>
          </a:p>
          <a:p>
            <a:r>
              <a:rPr lang="en-US" sz="2400" dirty="0" smtClean="0"/>
              <a:t>Corporations</a:t>
            </a:r>
          </a:p>
          <a:p>
            <a:pPr lvl="1"/>
            <a:r>
              <a:rPr lang="en-US" sz="2000" dirty="0" smtClean="0"/>
              <a:t>E.g., Shanghai Media Group</a:t>
            </a:r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7904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Dual Degree with the LSE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Global Communication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7" y="1417638"/>
            <a:ext cx="3846901" cy="215529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50" t="17320" r="10426" b="16730"/>
          <a:stretch/>
        </p:blipFill>
        <p:spPr>
          <a:xfrm>
            <a:off x="268817" y="3195637"/>
            <a:ext cx="3858633" cy="2544762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443038"/>
            <a:ext cx="4352925" cy="41052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Partnerships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Elite institutions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Oldest international dual degree program at both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 and the LSE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Amazing students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deepened both teaching and research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500 alumni</a:t>
            </a:r>
          </a:p>
          <a:p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5791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US" dirty="0" smtClean="0"/>
              <a:t>Information sharing is critical</a:t>
            </a:r>
          </a:p>
          <a:p>
            <a:pPr lvl="1"/>
            <a:r>
              <a:rPr lang="en-US" dirty="0" smtClean="0"/>
              <a:t>Contracts and MOUs are not enough—need great collaborators and explicit day-to-day process agreements</a:t>
            </a:r>
          </a:p>
          <a:p>
            <a:r>
              <a:rPr lang="en-US" dirty="0" smtClean="0"/>
              <a:t>Turnover is particularly difficult—requires retraining</a:t>
            </a:r>
          </a:p>
          <a:p>
            <a:pPr lvl="1"/>
            <a:r>
              <a:rPr lang="en-US" dirty="0" smtClean="0"/>
              <a:t>Different calendars, different letters</a:t>
            </a:r>
          </a:p>
          <a:p>
            <a:r>
              <a:rPr lang="en-US" dirty="0" smtClean="0"/>
              <a:t>Scholarships—peanut butter approach to fill seats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286930"/>
            <a:ext cx="4978400" cy="4555067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grow current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programs—all students should have an international experience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graduate/international programs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program with the World Bank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summer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ertificate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rograms for students focusing on the Global South (e.g., Brazil)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contact with alums in other countries—especially China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research partnerships</a:t>
            </a: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932" y="1845732"/>
            <a:ext cx="3081867" cy="30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ASCJ Template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ASCJ Template.potx</Template>
  <TotalTime>1139</TotalTime>
  <Words>251</Words>
  <Application>Microsoft Macintosh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new ASCJ Template</vt:lpstr>
      <vt:lpstr>Office Theme</vt:lpstr>
      <vt:lpstr>PowerPoint Presentation</vt:lpstr>
      <vt:lpstr>Becoming Global</vt:lpstr>
      <vt:lpstr>International Partners:</vt:lpstr>
      <vt:lpstr>Bring the World to USC</vt:lpstr>
      <vt:lpstr>Dual Degree with the LSE  in Global Communication</vt:lpstr>
      <vt:lpstr>Lessons and Challenges</vt:lpstr>
      <vt:lpstr>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Kajimoto</dc:creator>
  <cp:lastModifiedBy>Patti Riley</cp:lastModifiedBy>
  <cp:revision>39</cp:revision>
  <cp:lastPrinted>2014-02-25T19:45:09Z</cp:lastPrinted>
  <dcterms:created xsi:type="dcterms:W3CDTF">2014-02-21T16:40:55Z</dcterms:created>
  <dcterms:modified xsi:type="dcterms:W3CDTF">2014-02-28T23:00:12Z</dcterms:modified>
</cp:coreProperties>
</file>