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77" r:id="rId4"/>
    <p:sldId id="278" r:id="rId5"/>
    <p:sldId id="279" r:id="rId6"/>
    <p:sldId id="257" r:id="rId7"/>
    <p:sldId id="267" r:id="rId8"/>
    <p:sldId id="275" r:id="rId9"/>
    <p:sldId id="260" r:id="rId10"/>
    <p:sldId id="264" r:id="rId11"/>
    <p:sldId id="269" r:id="rId12"/>
    <p:sldId id="258" r:id="rId13"/>
    <p:sldId id="268" r:id="rId14"/>
    <p:sldId id="262" r:id="rId15"/>
    <p:sldId id="276" r:id="rId16"/>
    <p:sldId id="261" r:id="rId17"/>
    <p:sldId id="271" r:id="rId18"/>
    <p:sldId id="274" r:id="rId19"/>
    <p:sldId id="272" r:id="rId20"/>
    <p:sldId id="273" r:id="rId21"/>
    <p:sldId id="259" r:id="rId22"/>
    <p:sldId id="266" r:id="rId23"/>
    <p:sldId id="270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D53-6D7E-7F4A-9668-4E1859AA2A48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B27F-09A1-F846-8E1E-8B841E868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84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D53-6D7E-7F4A-9668-4E1859AA2A48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B27F-09A1-F846-8E1E-8B841E868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11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D53-6D7E-7F4A-9668-4E1859AA2A48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B27F-09A1-F846-8E1E-8B841E868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7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D53-6D7E-7F4A-9668-4E1859AA2A48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B27F-09A1-F846-8E1E-8B841E868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46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D53-6D7E-7F4A-9668-4E1859AA2A48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B27F-09A1-F846-8E1E-8B841E868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81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D53-6D7E-7F4A-9668-4E1859AA2A48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B27F-09A1-F846-8E1E-8B841E868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44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D53-6D7E-7F4A-9668-4E1859AA2A48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B27F-09A1-F846-8E1E-8B841E868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43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D53-6D7E-7F4A-9668-4E1859AA2A48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B27F-09A1-F846-8E1E-8B841E868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53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D53-6D7E-7F4A-9668-4E1859AA2A48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B27F-09A1-F846-8E1E-8B841E868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D53-6D7E-7F4A-9668-4E1859AA2A48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B27F-09A1-F846-8E1E-8B841E868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2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3D53-6D7E-7F4A-9668-4E1859AA2A48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AB27F-09A1-F846-8E1E-8B841E868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74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33D53-6D7E-7F4A-9668-4E1859AA2A48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AB27F-09A1-F846-8E1E-8B841E868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14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Global USC I’d like to see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 C. Kang</a:t>
            </a:r>
          </a:p>
          <a:p>
            <a:r>
              <a:rPr lang="en-US" dirty="0" smtClean="0"/>
              <a:t>USC Provost’s Retreat</a:t>
            </a:r>
          </a:p>
          <a:p>
            <a:r>
              <a:rPr lang="en-US" dirty="0" smtClean="0"/>
              <a:t>February 28,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9074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4535_668526176532812_2061275668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75658_668526369866126_1189581778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4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KSI Fellows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Enriching the undergraduate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3499_528750313843733_635558264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4560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1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17868_674556655929764_1471863911_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5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8083_674552995930130_953782489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637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KSI YouTube video series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Linking USC with the general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44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24 at 3.0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0"/>
            <a:ext cx="655217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6937" y="3750882"/>
            <a:ext cx="4268473" cy="446814"/>
            <a:chOff x="246937" y="3750882"/>
            <a:chExt cx="4268473" cy="446814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46937" y="3750882"/>
              <a:ext cx="1340512" cy="44681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46937" y="3750882"/>
              <a:ext cx="4268473" cy="44681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915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22562_669422923109804_1812528896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0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5.53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0583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526674" y="5444070"/>
            <a:ext cx="2363535" cy="107000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25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HN_HO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488244"/>
            <a:ext cx="8128000" cy="494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4446" y="6008004"/>
            <a:ext cx="5044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USC Korean Studies Institute, established 2005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6788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25 at 6.2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065" y="233286"/>
            <a:ext cx="9304065" cy="599028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241778" y="3160889"/>
            <a:ext cx="7450666" cy="3062685"/>
            <a:chOff x="1241778" y="3160889"/>
            <a:chExt cx="7450666" cy="3062685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4388556" y="5700889"/>
              <a:ext cx="4303888" cy="522685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6420556" y="3160889"/>
              <a:ext cx="2271888" cy="3062685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1241778" y="3160889"/>
              <a:ext cx="7450666" cy="3062685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2061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K-12 teacher education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Linking to the wider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51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2615_567703046615126_169559671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6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4025_580371818681582_116666971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4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59522_668533266532103_68654657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4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Reaching out to the discipline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Making USC a center for Asian studies</a:t>
            </a:r>
          </a:p>
        </p:txBody>
      </p:sp>
    </p:spTree>
    <p:extLst>
      <p:ext uri="{BB962C8B-B14F-4D97-AF65-F5344CB8AC3E}">
        <p14:creationId xmlns:p14="http://schemas.microsoft.com/office/powerpoint/2010/main" xmlns="" val="26078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26 at 5.5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97192"/>
            <a:ext cx="9144000" cy="2197700"/>
          </a:xfrm>
          <a:prstGeom prst="rect">
            <a:avLst/>
          </a:prstGeom>
        </p:spPr>
      </p:pic>
      <p:pic>
        <p:nvPicPr>
          <p:cNvPr id="6" name="Picture 5" descr="Screen Shot 2014-02-26 at 5.56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18929"/>
            <a:ext cx="9144000" cy="1370111"/>
          </a:xfrm>
          <a:prstGeom prst="rect">
            <a:avLst/>
          </a:prstGeom>
        </p:spPr>
      </p:pic>
      <p:pic>
        <p:nvPicPr>
          <p:cNvPr id="7" name="Picture 6" descr="Screen Shot 2014-02-26 at 5.57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180"/>
            <a:ext cx="9144000" cy="23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2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26 at 5.54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66700"/>
            <a:ext cx="66929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8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KSI Manuscript reviews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Creating a community of mentoring and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95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3654_533166853402079_2009434368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7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3753_536230213095743_77800178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1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KSI graduate conference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Professionalization begins 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28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77</Words>
  <Application>Microsoft Office PowerPoint</Application>
  <PresentationFormat>On-screen Show (4:3)</PresentationFormat>
  <Paragraphs>17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Global USC I’d like to see</vt:lpstr>
      <vt:lpstr>Slide 2</vt:lpstr>
      <vt:lpstr>Reaching out to the discipline</vt:lpstr>
      <vt:lpstr>Slide 4</vt:lpstr>
      <vt:lpstr>Slide 5</vt:lpstr>
      <vt:lpstr>KSI Manuscript reviews</vt:lpstr>
      <vt:lpstr>Slide 7</vt:lpstr>
      <vt:lpstr>Slide 8</vt:lpstr>
      <vt:lpstr>KSI graduate conference</vt:lpstr>
      <vt:lpstr>Slide 10</vt:lpstr>
      <vt:lpstr>Slide 11</vt:lpstr>
      <vt:lpstr>KSI Fellows</vt:lpstr>
      <vt:lpstr>Slide 13</vt:lpstr>
      <vt:lpstr>Slide 14</vt:lpstr>
      <vt:lpstr>Slide 15</vt:lpstr>
      <vt:lpstr>KSI YouTube video series</vt:lpstr>
      <vt:lpstr>Slide 17</vt:lpstr>
      <vt:lpstr>Slide 18</vt:lpstr>
      <vt:lpstr>Slide 19</vt:lpstr>
      <vt:lpstr>Slide 20</vt:lpstr>
      <vt:lpstr>K-12 teacher education</vt:lpstr>
      <vt:lpstr>Slide 22</vt:lpstr>
      <vt:lpstr>Slide 23</vt:lpstr>
      <vt:lpstr>Slide 24</vt:lpstr>
    </vt:vector>
  </TitlesOfParts>
  <Company>USC Korean Studies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USC I’d like to see</dc:title>
  <dc:creator>David Kang</dc:creator>
  <cp:lastModifiedBy>connie</cp:lastModifiedBy>
  <cp:revision>17</cp:revision>
  <dcterms:created xsi:type="dcterms:W3CDTF">2014-02-20T12:54:19Z</dcterms:created>
  <dcterms:modified xsi:type="dcterms:W3CDTF">2014-02-26T19:42:39Z</dcterms:modified>
</cp:coreProperties>
</file>